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E89FBD-BD1C-4FD8-A690-81B9B9B98C7B}" type="datetimeFigureOut">
              <a:rPr lang="en-US" smtClean="0"/>
              <a:t>10/7/2018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BB178C-1185-4367-AB62-9AC5AFE3820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EEF22-9CB6-43B5-8C12-A60DCE12B90D}" type="datetime1">
              <a:rPr lang="en-US" smtClean="0"/>
              <a:t>10/7/2018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F384D-9045-4416-A258-F2BE40BD6A1D}" type="datetime1">
              <a:rPr lang="en-US" smtClean="0"/>
              <a:t>10/7/2018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897E-7B49-479A-9F0F-15EF47D90220}" type="datetime1">
              <a:rPr lang="en-US" smtClean="0"/>
              <a:t>10/7/2018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8E764260-0163-454E-A3AD-E63545FA8A3C}" type="datetime1">
              <a:rPr lang="en-US" smtClean="0"/>
              <a:t>10/7/2018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8BB9C-0AAB-465B-9F89-D71C8C9C3395}" type="datetime1">
              <a:rPr lang="en-US" smtClean="0"/>
              <a:t>10/7/2018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7A4D2-0231-4318-9CC4-9E0F56092B16}" type="datetime1">
              <a:rPr lang="en-US" smtClean="0"/>
              <a:t>10/7/2018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EAF56-68BB-4303-A871-874F3548FF68}" type="datetime1">
              <a:rPr lang="en-US" smtClean="0"/>
              <a:t>10/7/2018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39B16-CDB3-48A8-965B-4D831525F50C}" type="datetime1">
              <a:rPr lang="en-US" smtClean="0"/>
              <a:t>10/7/2018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A2460D52-0120-489D-9873-56C1AEC6902E}" type="datetime1">
              <a:rPr lang="en-US" smtClean="0"/>
              <a:t>10/7/2018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EACD-D88E-480A-B6FF-5B6D86407A81}" type="datetime1">
              <a:rPr lang="en-US" smtClean="0"/>
              <a:t>10/7/2018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CD320-5859-4931-A606-BDB60E4C1F67}" type="datetime1">
              <a:rPr lang="en-US" smtClean="0"/>
              <a:t>10/7/2018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DCD586F8-0C1B-437D-A986-B8201B260DEA}" type="datetime1">
              <a:rPr lang="en-US" smtClean="0"/>
              <a:t>10/7/2018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762000"/>
            <a:ext cx="7848600" cy="5562600"/>
          </a:xfrm>
        </p:spPr>
        <p:txBody>
          <a:bodyPr/>
          <a:lstStyle/>
          <a:p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Jasbeer</a:t>
            </a:r>
            <a:r>
              <a:rPr lang="en-US" b="1" dirty="0" smtClean="0">
                <a:solidFill>
                  <a:schemeClr val="tx1"/>
                </a:solidFill>
              </a:rPr>
              <a:t> Singh </a:t>
            </a:r>
            <a:r>
              <a:rPr lang="en-US" b="1" dirty="0" err="1" smtClean="0">
                <a:solidFill>
                  <a:schemeClr val="tx1"/>
                </a:solidFill>
              </a:rPr>
              <a:t>Sidhu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Associate Professor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RCID 1192</a:t>
            </a:r>
          </a:p>
          <a:p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sz="2400" b="1" dirty="0" smtClean="0">
                <a:solidFill>
                  <a:schemeClr val="tx1"/>
                </a:solidFill>
              </a:rPr>
              <a:t>Department Of Mechanical Engineering.</a:t>
            </a:r>
          </a:p>
          <a:p>
            <a:r>
              <a:rPr lang="en-US" sz="3600" b="1" dirty="0" smtClean="0">
                <a:solidFill>
                  <a:schemeClr val="tx1"/>
                </a:solidFill>
              </a:rPr>
              <a:t>M G M s College Of Engineering.</a:t>
            </a:r>
          </a:p>
          <a:p>
            <a:r>
              <a:rPr lang="en-US" sz="2400" b="1" dirty="0" err="1" smtClean="0">
                <a:solidFill>
                  <a:schemeClr val="tx1"/>
                </a:solidFill>
              </a:rPr>
              <a:t>Nanded</a:t>
            </a:r>
            <a:r>
              <a:rPr lang="en-US" sz="2400" b="1" dirty="0" smtClean="0">
                <a:solidFill>
                  <a:schemeClr val="tx1"/>
                </a:solidFill>
              </a:rPr>
              <a:t>, Maharashtra.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D900-F212-4C3E-A0AB-E608F1CB24A0}" type="datetime1">
              <a:rPr lang="en-US" smtClean="0"/>
              <a:t>10/7/2018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76199"/>
          </a:xfrm>
        </p:spPr>
        <p:txBody>
          <a:bodyPr>
            <a:normAutofit fontScale="90000"/>
          </a:bodyPr>
          <a:lstStyle/>
          <a:p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en-US" sz="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56C68-118A-49D7-9105-8D8BD2924E5E}" type="datetime1">
              <a:rPr lang="en-US" smtClean="0"/>
              <a:t>10/7/2018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838200"/>
            <a:ext cx="8229600" cy="57150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4000" b="1" dirty="0" smtClean="0"/>
              <a:t>   Materials.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4400" b="1" dirty="0" smtClean="0"/>
              <a:t>   Inanimate solids used by an Engineer in the practice of his Profession</a:t>
            </a:r>
            <a:endParaRPr lang="en-US" sz="4400" b="1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of Materials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02E88-AA5B-4571-848C-D87045277E26}" type="datetime1">
              <a:rPr lang="en-US" smtClean="0"/>
              <a:t>10/7/2018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Metals and Alloys</a:t>
            </a:r>
          </a:p>
          <a:p>
            <a:pPr marL="514350" indent="-514350">
              <a:buAutoNum type="arabicPeriod"/>
            </a:pPr>
            <a:r>
              <a:rPr lang="en-US" dirty="0" smtClean="0"/>
              <a:t>Ceramics and Glasses</a:t>
            </a:r>
          </a:p>
          <a:p>
            <a:pPr marL="514350" indent="-514350">
              <a:buAutoNum type="arabicPeriod"/>
            </a:pPr>
            <a:r>
              <a:rPr lang="en-US" dirty="0" smtClean="0"/>
              <a:t>Organic Polymers</a:t>
            </a:r>
          </a:p>
          <a:p>
            <a:pPr marL="514350" indent="-514350">
              <a:buAutoNum type="arabicPeriod"/>
            </a:pPr>
            <a:r>
              <a:rPr lang="en-US" dirty="0" smtClean="0"/>
              <a:t>Semiconductors- Elements and compounds.</a:t>
            </a:r>
          </a:p>
          <a:p>
            <a:pPr marL="514350" indent="-514350">
              <a:buAutoNum type="arabicPeriod"/>
            </a:pPr>
            <a:r>
              <a:rPr lang="en-US" dirty="0" smtClean="0"/>
              <a:t>Composites</a:t>
            </a:r>
          </a:p>
          <a:p>
            <a:pPr marL="514350" indent="-514350">
              <a:buFont typeface="Wingdings" pitchFamily="2" charset="2"/>
              <a:buChar char="§"/>
            </a:pPr>
            <a:r>
              <a:rPr lang="en-US" dirty="0" smtClean="0"/>
              <a:t> </a:t>
            </a:r>
            <a:r>
              <a:rPr lang="en-US" dirty="0" smtClean="0"/>
              <a:t>     Metal-Ceramics</a:t>
            </a:r>
          </a:p>
          <a:p>
            <a:pPr marL="514350" indent="-514350">
              <a:buFont typeface="Wingdings" pitchFamily="2" charset="2"/>
              <a:buChar char="§"/>
            </a:pPr>
            <a:r>
              <a:rPr lang="en-US" dirty="0" smtClean="0"/>
              <a:t> </a:t>
            </a:r>
            <a:r>
              <a:rPr lang="en-US" dirty="0" smtClean="0"/>
              <a:t>     Ceramic-Polymers</a:t>
            </a:r>
          </a:p>
          <a:p>
            <a:pPr marL="514350" indent="-514350">
              <a:buFont typeface="Wingdings" pitchFamily="2" charset="2"/>
              <a:buChar char="§"/>
            </a:pPr>
            <a:r>
              <a:rPr lang="en-US" dirty="0" smtClean="0"/>
              <a:t> </a:t>
            </a:r>
            <a:r>
              <a:rPr lang="en-US" dirty="0" smtClean="0"/>
              <a:t>     Metal-Polymers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9</TotalTime>
  <Words>69</Words>
  <Application>Microsoft Office PowerPoint</Application>
  <PresentationFormat>On-screen Show (4:3)</PresentationFormat>
  <Paragraphs>28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Civic</vt:lpstr>
      <vt:lpstr>Slide 1</vt:lpstr>
      <vt:lpstr>Slide 2</vt:lpstr>
      <vt:lpstr>Classification of Materials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7</cp:revision>
  <dcterms:created xsi:type="dcterms:W3CDTF">2006-08-16T00:00:00Z</dcterms:created>
  <dcterms:modified xsi:type="dcterms:W3CDTF">2018-10-07T09:50:08Z</dcterms:modified>
</cp:coreProperties>
</file>